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1" r:id="rId5"/>
    <p:sldId id="257" r:id="rId6"/>
    <p:sldId id="260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148E-8359-4417-9810-104A28D9A79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30DA5-F2CA-4C98-9302-C9FF36F92D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ysbc.gxu.edu.cn/info/1116/1869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仪器预约系统使用说明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亚热带国家重点实验室</a:t>
            </a:r>
            <a:endParaRPr lang="en-US" altLang="zh-CN" sz="24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大型仪器平台</a:t>
            </a:r>
            <a:endParaRPr lang="en-US" altLang="zh-CN" sz="24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2019.9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obileFile\Screenshot_20190918-155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2500298" cy="4444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三、手机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APP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绑定和使用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836712"/>
            <a:ext cx="22860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 </a:t>
            </a:r>
            <a:r>
              <a:rPr lang="zh-CN" altLang="en-US" dirty="0" smtClean="0">
                <a:solidFill>
                  <a:srgbClr val="FF0000"/>
                </a:solidFill>
              </a:rPr>
              <a:t>搜索仪器，或扫描仪器旁边的二维码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 descr="D:\MobileFile\Screenshot_20190918-155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736"/>
            <a:ext cx="2611952" cy="4643470"/>
          </a:xfrm>
          <a:prstGeom prst="rect">
            <a:avLst/>
          </a:prstGeom>
          <a:noFill/>
        </p:spPr>
      </p:pic>
      <p:sp>
        <p:nvSpPr>
          <p:cNvPr id="8" name="下箭头 7"/>
          <p:cNvSpPr/>
          <p:nvPr/>
        </p:nvSpPr>
        <p:spPr>
          <a:xfrm rot="16200000">
            <a:off x="2786050" y="3500438"/>
            <a:ext cx="214314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00430" y="857232"/>
            <a:ext cx="2000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 </a:t>
            </a:r>
            <a:r>
              <a:rPr lang="zh-CN" altLang="en-US" dirty="0" smtClean="0">
                <a:solidFill>
                  <a:srgbClr val="FF0000"/>
                </a:solidFill>
              </a:rPr>
              <a:t>填写预约信息，回到主界面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148" name="Picture 4" descr="D:\MobileFile\Screenshot_20190918-155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72816"/>
            <a:ext cx="2451216" cy="4357718"/>
          </a:xfrm>
          <a:prstGeom prst="rect">
            <a:avLst/>
          </a:prstGeom>
          <a:noFill/>
        </p:spPr>
      </p:pic>
      <p:sp>
        <p:nvSpPr>
          <p:cNvPr id="11" name="下箭头 10"/>
          <p:cNvSpPr/>
          <p:nvPr/>
        </p:nvSpPr>
        <p:spPr>
          <a:xfrm rot="16200000">
            <a:off x="6143636" y="3500438"/>
            <a:ext cx="214314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2240" y="764704"/>
            <a:ext cx="214310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 </a:t>
            </a:r>
            <a:r>
              <a:rPr lang="zh-CN" altLang="en-US" dirty="0" smtClean="0">
                <a:solidFill>
                  <a:srgbClr val="FF0000"/>
                </a:solidFill>
              </a:rPr>
              <a:t>点击打开仪器，显示器即可取</a:t>
            </a:r>
            <a:r>
              <a:rPr lang="zh-CN" altLang="en-US" dirty="0" smtClean="0">
                <a:solidFill>
                  <a:srgbClr val="FF0000"/>
                </a:solidFill>
              </a:rPr>
              <a:t>电，使用完毕点击关闭。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584" y="6093296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重要提示：请确保手机蓝牙功能处于开启模式！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95893"/>
            <a:ext cx="7739243" cy="51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3438" y="214290"/>
            <a:ext cx="2827249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登录网址：</a:t>
            </a:r>
            <a:r>
              <a:rPr lang="en-US" altLang="zh-CN" dirty="0" smtClean="0">
                <a:solidFill>
                  <a:srgbClr val="FF0000"/>
                </a:solidFill>
              </a:rPr>
              <a:t>gxpt.gxu.edu.cn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所有导师均已开设账号：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用户名：导师工号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初始密码：</a:t>
            </a:r>
            <a:r>
              <a:rPr lang="en-US" altLang="zh-CN" dirty="0" smtClean="0">
                <a:solidFill>
                  <a:srgbClr val="FF0000"/>
                </a:solidFill>
              </a:rPr>
              <a:t>Gx123456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rot="16200000" flipH="1">
            <a:off x="5607853" y="2536027"/>
            <a:ext cx="1785948" cy="7143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71934" y="5720380"/>
            <a:ext cx="4786346" cy="962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重要提示：使用仪器必须实名制，需在导师账号下添加个人账号方可使用！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测试费充值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836712"/>
            <a:ext cx="475252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广西大学设备处主页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“文件下载”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b="1" dirty="0" smtClean="0">
                <a:solidFill>
                  <a:srgbClr val="FF0000"/>
                </a:solidFill>
              </a:rPr>
              <a:t>下载</a:t>
            </a:r>
            <a:r>
              <a:rPr lang="zh-CN" altLang="en-US" dirty="0" smtClean="0">
                <a:solidFill>
                  <a:srgbClr val="FF0000"/>
                </a:solidFill>
              </a:rPr>
              <a:t>“</a:t>
            </a:r>
            <a:r>
              <a:rPr lang="zh-CN" altLang="en-US" dirty="0" smtClean="0">
                <a:hlinkClick r:id="rId2" tooltip="广西大学大仪器测试费转账申请单"/>
              </a:rPr>
              <a:t>广西大学大仪器测试费转账申请单</a:t>
            </a:r>
            <a:r>
              <a:rPr lang="zh-CN" altLang="en-US" dirty="0" smtClean="0">
                <a:solidFill>
                  <a:srgbClr val="FF0000"/>
                </a:solidFill>
              </a:rPr>
              <a:t>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204864"/>
            <a:ext cx="54726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申请人、项目负责人签字后，到设备处</a:t>
            </a:r>
            <a:r>
              <a:rPr lang="zh-CN" altLang="en-US" b="1" dirty="0" smtClean="0">
                <a:solidFill>
                  <a:srgbClr val="FF0000"/>
                </a:solidFill>
              </a:rPr>
              <a:t>设备运行科</a:t>
            </a:r>
            <a:r>
              <a:rPr lang="zh-CN" altLang="en-US" dirty="0" smtClean="0">
                <a:solidFill>
                  <a:srgbClr val="FF0000"/>
                </a:solidFill>
              </a:rPr>
              <a:t>填写转账单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573016"/>
            <a:ext cx="48013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执申请单、转账单到设备处</a:t>
            </a:r>
            <a:r>
              <a:rPr lang="zh-CN" altLang="en-US" b="1" dirty="0" smtClean="0">
                <a:solidFill>
                  <a:srgbClr val="FF0000"/>
                </a:solidFill>
              </a:rPr>
              <a:t>副处长办公室</a:t>
            </a:r>
            <a:r>
              <a:rPr lang="zh-CN" altLang="en-US" dirty="0" smtClean="0">
                <a:solidFill>
                  <a:srgbClr val="FF0000"/>
                </a:solidFill>
              </a:rPr>
              <a:t>签字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355976" y="1556792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355976" y="2924944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355976" y="4077072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4725144"/>
            <a:ext cx="43396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执申请单、转账单到</a:t>
            </a:r>
            <a:r>
              <a:rPr lang="zh-CN" altLang="en-US" b="1" dirty="0" smtClean="0">
                <a:solidFill>
                  <a:srgbClr val="FF0000"/>
                </a:solidFill>
              </a:rPr>
              <a:t>财务处</a:t>
            </a:r>
            <a:r>
              <a:rPr lang="zh-CN" altLang="en-US" dirty="0" smtClean="0">
                <a:solidFill>
                  <a:srgbClr val="FF0000"/>
                </a:solidFill>
              </a:rPr>
              <a:t>办理转账业务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5805264"/>
            <a:ext cx="52629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执申请单、转账单回到</a:t>
            </a:r>
            <a:r>
              <a:rPr lang="zh-CN" altLang="en-US" b="1" dirty="0" smtClean="0">
                <a:solidFill>
                  <a:srgbClr val="FF0000"/>
                </a:solidFill>
              </a:rPr>
              <a:t>设备处运行科</a:t>
            </a:r>
            <a:r>
              <a:rPr lang="zh-CN" altLang="en-US" dirty="0" smtClean="0">
                <a:solidFill>
                  <a:srgbClr val="FF0000"/>
                </a:solidFill>
              </a:rPr>
              <a:t>办理入账充值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355976" y="5157192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8" y="561005"/>
            <a:ext cx="5429255" cy="298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23528" y="980729"/>
            <a:ext cx="78581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1111915" y="1132509"/>
            <a:ext cx="342902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980728"/>
            <a:ext cx="18742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1.</a:t>
            </a:r>
            <a:r>
              <a:rPr lang="zh-CN" altLang="en-US" dirty="0" smtClean="0">
                <a:solidFill>
                  <a:srgbClr val="FF0000"/>
                </a:solidFill>
              </a:rPr>
              <a:t>点击</a:t>
            </a:r>
            <a:r>
              <a:rPr lang="en-US" altLang="zh-CN" dirty="0" smtClean="0">
                <a:solidFill>
                  <a:srgbClr val="FF0000"/>
                </a:solidFill>
              </a:rPr>
              <a:t>XXX</a:t>
            </a:r>
            <a:r>
              <a:rPr lang="zh-CN" altLang="en-US" dirty="0" smtClean="0">
                <a:solidFill>
                  <a:srgbClr val="FF0000"/>
                </a:solidFill>
              </a:rPr>
              <a:t>课题组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一、新增加学生账号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8" y="3704277"/>
            <a:ext cx="5500693" cy="315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1540543" y="5490227"/>
            <a:ext cx="78581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326361" y="5633103"/>
            <a:ext cx="342902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8144" y="5445224"/>
            <a:ext cx="22060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2.</a:t>
            </a:r>
            <a:r>
              <a:rPr lang="zh-CN" altLang="en-US" dirty="0" smtClean="0">
                <a:solidFill>
                  <a:srgbClr val="FF0000"/>
                </a:solidFill>
              </a:rPr>
              <a:t>点击“添加成员”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97733" y="5990293"/>
            <a:ext cx="135732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000496" cy="573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785786" y="1428736"/>
            <a:ext cx="128588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071670" y="1643050"/>
            <a:ext cx="235745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9124" y="1428736"/>
            <a:ext cx="31293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3.</a:t>
            </a:r>
            <a:r>
              <a:rPr lang="zh-CN" altLang="en-US" dirty="0" smtClean="0">
                <a:solidFill>
                  <a:srgbClr val="FF0000"/>
                </a:solidFill>
              </a:rPr>
              <a:t>登录帐号（建议使用邮箱）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一、新增加学生账号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5786" y="5214950"/>
            <a:ext cx="128588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071670" y="5429264"/>
            <a:ext cx="235745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124" y="5214950"/>
            <a:ext cx="266771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4.</a:t>
            </a:r>
            <a:r>
              <a:rPr lang="zh-CN" altLang="en-US" dirty="0" smtClean="0">
                <a:solidFill>
                  <a:srgbClr val="FF0000"/>
                </a:solidFill>
              </a:rPr>
              <a:t>需填写</a:t>
            </a:r>
            <a:r>
              <a:rPr lang="zh-CN" altLang="en-US" b="1" u="sng" dirty="0" smtClean="0">
                <a:solidFill>
                  <a:srgbClr val="FF0000"/>
                </a:solidFill>
              </a:rPr>
              <a:t>真实邮箱地址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用于接收验证码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212976"/>
            <a:ext cx="31854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所有“必填”请填写真实信息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3356"/>
            <a:ext cx="374552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071934" cy="97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下箭头 5"/>
          <p:cNvSpPr/>
          <p:nvPr/>
        </p:nvSpPr>
        <p:spPr>
          <a:xfrm>
            <a:off x="1928794" y="1714488"/>
            <a:ext cx="428628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二、预约使用仪器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0100" y="928670"/>
            <a:ext cx="2071702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071802" y="1214422"/>
            <a:ext cx="135732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29124" y="987966"/>
            <a:ext cx="24368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5.</a:t>
            </a:r>
            <a:r>
              <a:rPr lang="zh-CN" altLang="en-US" dirty="0" smtClean="0">
                <a:solidFill>
                  <a:srgbClr val="FF0000"/>
                </a:solidFill>
              </a:rPr>
              <a:t>使用新注册账户登录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453799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14282" y="2928934"/>
            <a:ext cx="50006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endCxn id="16" idx="1"/>
          </p:cNvCxnSpPr>
          <p:nvPr/>
        </p:nvCxnSpPr>
        <p:spPr>
          <a:xfrm flipV="1">
            <a:off x="714348" y="2671843"/>
            <a:ext cx="5572164" cy="5428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6512" y="2071678"/>
            <a:ext cx="171451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6.</a:t>
            </a:r>
            <a:r>
              <a:rPr lang="zh-CN" altLang="en-US" dirty="0" smtClean="0">
                <a:solidFill>
                  <a:srgbClr val="FF0000"/>
                </a:solidFill>
              </a:rPr>
              <a:t>点击仪器目录，搜索或查找待预约的仪器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接箭头连接符 20"/>
          <p:cNvCxnSpPr>
            <a:stCxn id="16" idx="2"/>
          </p:cNvCxnSpPr>
          <p:nvPr/>
        </p:nvCxnSpPr>
        <p:spPr>
          <a:xfrm rot="5400000">
            <a:off x="5707950" y="2921875"/>
            <a:ext cx="1085687" cy="1785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672020" cy="280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571604" y="2643182"/>
            <a:ext cx="92869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5" idx="3"/>
            <a:endCxn id="7" idx="1"/>
          </p:cNvCxnSpPr>
          <p:nvPr/>
        </p:nvCxnSpPr>
        <p:spPr>
          <a:xfrm flipV="1">
            <a:off x="2500298" y="1658417"/>
            <a:ext cx="2647766" cy="11276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8064" y="1196752"/>
            <a:ext cx="164307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7.</a:t>
            </a:r>
            <a:r>
              <a:rPr lang="zh-CN" altLang="en-US" dirty="0" smtClean="0">
                <a:solidFill>
                  <a:srgbClr val="FF0000"/>
                </a:solidFill>
              </a:rPr>
              <a:t>点击“使用预约”或“送样预约”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二、预约使用仪器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82208"/>
            <a:ext cx="2719394" cy="32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57628"/>
            <a:ext cx="3594095" cy="260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143240" y="4643446"/>
            <a:ext cx="17859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8.</a:t>
            </a:r>
            <a:r>
              <a:rPr lang="zh-CN" altLang="en-US" dirty="0" smtClean="0">
                <a:solidFill>
                  <a:srgbClr val="FF0000"/>
                </a:solidFill>
              </a:rPr>
              <a:t>填写送样信息或预约时间段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2564904"/>
            <a:ext cx="295232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预约前请务必阅读“公告”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572000" y="2780928"/>
            <a:ext cx="57606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三、手机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APP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绑定和使用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122" name="Picture 2" descr="D:\MobileFile\Screenshot_20190918-15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567290" cy="45640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24152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 </a:t>
            </a:r>
            <a:r>
              <a:rPr lang="zh-CN" altLang="en-US" dirty="0" smtClean="0">
                <a:solidFill>
                  <a:srgbClr val="FF0000"/>
                </a:solidFill>
              </a:rPr>
              <a:t>下载“仪器控”</a:t>
            </a:r>
            <a:r>
              <a:rPr lang="en-US" altLang="zh-CN" dirty="0" smtClean="0">
                <a:solidFill>
                  <a:srgbClr val="FF0000"/>
                </a:solidFill>
              </a:rPr>
              <a:t>APP</a:t>
            </a:r>
            <a:r>
              <a:rPr lang="zh-CN" altLang="en-US" dirty="0" smtClean="0">
                <a:solidFill>
                  <a:srgbClr val="FF0000"/>
                </a:solidFill>
              </a:rPr>
              <a:t>，并登录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4929198"/>
            <a:ext cx="13544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</a:t>
            </a:r>
            <a:r>
              <a:rPr lang="zh-CN" altLang="en-US" dirty="0" smtClean="0">
                <a:solidFill>
                  <a:srgbClr val="FF0000"/>
                </a:solidFill>
              </a:rPr>
              <a:t>扫码绑定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1"/>
            <a:ext cx="5072098" cy="31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643314"/>
            <a:ext cx="38290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接箭头连接符 9"/>
          <p:cNvCxnSpPr>
            <a:endCxn id="7" idx="1"/>
          </p:cNvCxnSpPr>
          <p:nvPr/>
        </p:nvCxnSpPr>
        <p:spPr>
          <a:xfrm flipV="1">
            <a:off x="1643042" y="5113864"/>
            <a:ext cx="1214446" cy="1010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95936" y="2204864"/>
            <a:ext cx="15121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 </a:t>
            </a:r>
            <a:r>
              <a:rPr lang="zh-CN" altLang="en-US" dirty="0" smtClean="0">
                <a:solidFill>
                  <a:srgbClr val="FF0000"/>
                </a:solidFill>
              </a:rPr>
              <a:t>打开网页账户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绑定</a:t>
            </a:r>
            <a:r>
              <a:rPr lang="en-US" altLang="zh-CN" dirty="0" smtClean="0">
                <a:solidFill>
                  <a:srgbClr val="FF0000"/>
                </a:solidFill>
              </a:rPr>
              <a:t>APP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>
            <a:stCxn id="13" idx="3"/>
          </p:cNvCxnSpPr>
          <p:nvPr/>
        </p:nvCxnSpPr>
        <p:spPr>
          <a:xfrm flipV="1">
            <a:off x="5508104" y="2490616"/>
            <a:ext cx="2207738" cy="37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7072330" y="2857496"/>
            <a:ext cx="1214446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三、手机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APP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绑定和使用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100" name="Picture 4" descr="D:\MobileFile\Screenshot_20190918-155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785794"/>
            <a:ext cx="3134329" cy="5572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1571612"/>
            <a:ext cx="214314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 </a:t>
            </a:r>
            <a:r>
              <a:rPr lang="zh-CN" altLang="en-US" dirty="0" smtClean="0">
                <a:solidFill>
                  <a:srgbClr val="FF0000"/>
                </a:solidFill>
              </a:rPr>
              <a:t>注册邮箱自动识别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发送验证码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填入验证码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2925545"/>
            <a:ext cx="21431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 </a:t>
            </a:r>
            <a:r>
              <a:rPr lang="zh-CN" altLang="en-US" dirty="0" smtClean="0">
                <a:solidFill>
                  <a:srgbClr val="FF0000"/>
                </a:solidFill>
              </a:rPr>
              <a:t>填写密码，建议与网页端一致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988362"/>
            <a:ext cx="21431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 </a:t>
            </a:r>
            <a:r>
              <a:rPr lang="zh-CN" altLang="en-US" dirty="0" smtClean="0">
                <a:solidFill>
                  <a:srgbClr val="FF0000"/>
                </a:solidFill>
              </a:rPr>
              <a:t>绑定</a:t>
            </a:r>
            <a:r>
              <a:rPr lang="zh-CN" altLang="en-US" dirty="0" smtClean="0">
                <a:solidFill>
                  <a:srgbClr val="FF0000"/>
                </a:solidFill>
              </a:rPr>
              <a:t>并登录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 descr="D:\MobileFile\Screenshot_20190918-155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252" y="571480"/>
            <a:ext cx="3134342" cy="5572164"/>
          </a:xfrm>
          <a:prstGeom prst="rect">
            <a:avLst/>
          </a:prstGeom>
          <a:noFill/>
        </p:spPr>
      </p:pic>
      <p:sp>
        <p:nvSpPr>
          <p:cNvPr id="12" name="下箭头 11"/>
          <p:cNvSpPr/>
          <p:nvPr/>
        </p:nvSpPr>
        <p:spPr>
          <a:xfrm rot="16200000">
            <a:off x="5536413" y="3964785"/>
            <a:ext cx="428628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343</Words>
  <Application>Microsoft Office PowerPoint</Application>
  <PresentationFormat>全屏显示(4:3)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仪器预约系统使用说明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仪器预约系统使用说明</dc:title>
  <dc:creator>Administrator</dc:creator>
  <cp:lastModifiedBy>smkx00123</cp:lastModifiedBy>
  <cp:revision>33</cp:revision>
  <dcterms:created xsi:type="dcterms:W3CDTF">2019-09-17T01:20:30Z</dcterms:created>
  <dcterms:modified xsi:type="dcterms:W3CDTF">2019-09-20T03:17:34Z</dcterms:modified>
</cp:coreProperties>
</file>